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</p:sldIdLst>
  <p:sldSz cx="7556500" cy="10693400"/>
  <p:notesSz cx="6858000" cy="9144000"/>
  <p:embeddedFontLst>
    <p:embeddedFont>
      <p:font typeface="Montserrat" panose="00000500000000000000" pitchFamily="2" charset="0"/>
      <p:regular r:id="rId5"/>
    </p:embeddedFont>
    <p:embeddedFont>
      <p:font typeface="Montserrat Bold" panose="00000800000000000000" charset="0"/>
      <p:regular r:id="rId6"/>
    </p:embeddedFont>
    <p:embeddedFont>
      <p:font typeface="Open Sauce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2616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089589" y="6598593"/>
            <a:ext cx="3376502" cy="3376502"/>
          </a:xfrm>
          <a:custGeom>
            <a:avLst/>
            <a:gdLst/>
            <a:ahLst/>
            <a:cxnLst/>
            <a:rect l="l" t="t" r="r" b="b"/>
            <a:pathLst>
              <a:path w="3376502" h="3376502">
                <a:moveTo>
                  <a:pt x="0" y="0"/>
                </a:moveTo>
                <a:lnTo>
                  <a:pt x="3376502" y="0"/>
                </a:lnTo>
                <a:lnTo>
                  <a:pt x="3376502" y="3376502"/>
                </a:lnTo>
                <a:lnTo>
                  <a:pt x="0" y="33765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Celebrate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What Character Strengths are and why they matter. 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recognise Character Strengths in ourselves.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understanding Character Strengths can make us feel.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is your top Character Strength?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271321"/>
            <a:chOff x="0" y="0"/>
            <a:chExt cx="1784743" cy="69139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91394"/>
            </a:xfrm>
            <a:custGeom>
              <a:avLst/>
              <a:gdLst/>
              <a:ahLst/>
              <a:cxnLst/>
              <a:rect l="l" t="t" r="r" b="b"/>
              <a:pathLst>
                <a:path w="1784755" h="691394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65088"/>
                  </a:cubicBezTo>
                  <a:cubicBezTo>
                    <a:pt x="0" y="366363"/>
                    <a:pt x="66279" y="461504"/>
                    <a:pt x="162037" y="505645"/>
                  </a:cubicBezTo>
                  <a:lnTo>
                    <a:pt x="162037" y="691394"/>
                  </a:lnTo>
                  <a:lnTo>
                    <a:pt x="353844" y="531927"/>
                  </a:lnTo>
                  <a:lnTo>
                    <a:pt x="1485757" y="531927"/>
                  </a:lnTo>
                  <a:cubicBezTo>
                    <a:pt x="1658306" y="531927"/>
                    <a:pt x="1784743" y="408414"/>
                    <a:pt x="1784743" y="265081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913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Why is it important to spot Character Strengths in other people?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Which strength would you like to grow and use more?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3299820" y="6271526"/>
            <a:ext cx="4728013" cy="4726962"/>
          </a:xfrm>
          <a:custGeom>
            <a:avLst/>
            <a:gdLst/>
            <a:ahLst/>
            <a:cxnLst/>
            <a:rect l="l" t="t" r="r" b="b"/>
            <a:pathLst>
              <a:path w="4728013" h="4726962">
                <a:moveTo>
                  <a:pt x="0" y="0"/>
                </a:moveTo>
                <a:lnTo>
                  <a:pt x="4728013" y="0"/>
                </a:lnTo>
                <a:lnTo>
                  <a:pt x="4728013" y="4726962"/>
                </a:lnTo>
                <a:lnTo>
                  <a:pt x="0" y="47269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TextBox 20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615926"/>
            <a:ext cx="6050160" cy="2468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Celebrate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activites you can do together including creating strength spotting glasses, listening to the story and song plus much more. 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124299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158112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6122812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124299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244834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5975737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540892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235865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839977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240</Words>
  <Application>Microsoft Office PowerPoint</Application>
  <PresentationFormat>Custom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Open Sauce</vt:lpstr>
      <vt:lpstr>Montserrat Bold</vt:lpstr>
      <vt:lpstr>Calibri</vt:lpstr>
      <vt:lpstr>Montserrat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CEL</dc:title>
  <cp:lastModifiedBy>Mrs Akram</cp:lastModifiedBy>
  <cp:revision>2</cp:revision>
  <dcterms:created xsi:type="dcterms:W3CDTF">2006-08-16T00:00:00Z</dcterms:created>
  <dcterms:modified xsi:type="dcterms:W3CDTF">2025-12-16T10:12:56Z</dcterms:modified>
  <dc:identifier>DAGMsO7mC8M</dc:identifier>
</cp:coreProperties>
</file>