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</p:sldIdLst>
  <p:sldSz cx="7556500" cy="10693400"/>
  <p:notesSz cx="6858000" cy="9144000"/>
  <p:embeddedFontLst>
    <p:embeddedFont>
      <p:font typeface="Montserrat" panose="00000500000000000000" pitchFamily="2" charset="0"/>
      <p:regular r:id="rId5"/>
    </p:embeddedFont>
    <p:embeddedFont>
      <p:font typeface="Montserrat Bold" panose="00000800000000000000" charset="0"/>
      <p:regular r:id="rId6"/>
    </p:embeddedFont>
    <p:embeddedFont>
      <p:font typeface="Open Sauce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2616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153114" y="6665377"/>
            <a:ext cx="3270623" cy="3270623"/>
          </a:xfrm>
          <a:custGeom>
            <a:avLst/>
            <a:gdLst/>
            <a:ahLst/>
            <a:cxnLst/>
            <a:rect l="l" t="t" r="r" b="b"/>
            <a:pathLst>
              <a:path w="3270623" h="3270623">
                <a:moveTo>
                  <a:pt x="0" y="0"/>
                </a:moveTo>
                <a:lnTo>
                  <a:pt x="3270624" y="0"/>
                </a:lnTo>
                <a:lnTo>
                  <a:pt x="3270624" y="3270623"/>
                </a:lnTo>
                <a:lnTo>
                  <a:pt x="0" y="32706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2" r="-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8252" y="3597616"/>
            <a:ext cx="6048000" cy="2221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Relate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Why relating to others is so important.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Active Listening can help us to build relationships with other people.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see things from a different perspective.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CFE7E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8252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is Active Listening? Can you tell me about the Active Listening checklist?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271321"/>
            <a:chOff x="0" y="0"/>
            <a:chExt cx="1784743" cy="6913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91394"/>
            </a:xfrm>
            <a:custGeom>
              <a:avLst/>
              <a:gdLst/>
              <a:ahLst/>
              <a:cxnLst/>
              <a:rect l="l" t="t" r="r" b="b"/>
              <a:pathLst>
                <a:path w="1784755" h="691394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65088"/>
                  </a:cubicBezTo>
                  <a:cubicBezTo>
                    <a:pt x="0" y="366363"/>
                    <a:pt x="66279" y="461504"/>
                    <a:pt x="162037" y="505645"/>
                  </a:cubicBezTo>
                  <a:lnTo>
                    <a:pt x="162037" y="691394"/>
                  </a:lnTo>
                  <a:lnTo>
                    <a:pt x="353844" y="531927"/>
                  </a:lnTo>
                  <a:lnTo>
                    <a:pt x="1485757" y="531927"/>
                  </a:lnTo>
                  <a:cubicBezTo>
                    <a:pt x="1658306" y="531927"/>
                    <a:pt x="1784743" y="408414"/>
                    <a:pt x="1784743" y="265081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913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Why is it important to listen to others and see things from their perspective?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Can our Character Strengths help us relate and get along with others?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8C4D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CFE7E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3559175" y="6841657"/>
            <a:ext cx="3502573" cy="3502573"/>
          </a:xfrm>
          <a:custGeom>
            <a:avLst/>
            <a:gdLst/>
            <a:ahLst/>
            <a:cxnLst/>
            <a:rect l="l" t="t" r="r" b="b"/>
            <a:pathLst>
              <a:path w="3502573" h="3502573">
                <a:moveTo>
                  <a:pt x="0" y="0"/>
                </a:moveTo>
                <a:lnTo>
                  <a:pt x="3502573" y="0"/>
                </a:lnTo>
                <a:lnTo>
                  <a:pt x="3502573" y="3502573"/>
                </a:lnTo>
                <a:lnTo>
                  <a:pt x="0" y="35025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37929"/>
            <a:ext cx="6050160" cy="2220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Relate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activites you can do together including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104274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138087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102787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104274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224809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6215840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520867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215840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819952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</Words>
  <Application>Microsoft Office PowerPoint</Application>
  <PresentationFormat>Custom</PresentationFormat>
  <Paragraphs>30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Arial</vt:lpstr>
      <vt:lpstr>Montserrat</vt:lpstr>
      <vt:lpstr>Montserrat Bold</vt:lpstr>
      <vt:lpstr>Open Sauce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REL</dc:title>
  <cp:lastModifiedBy>Mrs Akram</cp:lastModifiedBy>
  <cp:revision>2</cp:revision>
  <dcterms:created xsi:type="dcterms:W3CDTF">2006-08-16T00:00:00Z</dcterms:created>
  <dcterms:modified xsi:type="dcterms:W3CDTF">2025-12-16T10:03:54Z</dcterms:modified>
  <dc:identifier>DAGMsUEKgUw</dc:identifier>
</cp:coreProperties>
</file>