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9" r:id="rId3"/>
    <p:sldId id="260" r:id="rId4"/>
  </p:sldIdLst>
  <p:sldSz cx="7556500" cy="10693400"/>
  <p:notesSz cx="6858000" cy="9144000"/>
  <p:embeddedFontLst>
    <p:embeddedFont>
      <p:font typeface="Montserrat" panose="00000500000000000000" pitchFamily="2" charset="0"/>
      <p:regular r:id="rId5"/>
    </p:embeddedFont>
    <p:embeddedFont>
      <p:font typeface="Montserrat Bold" panose="00000800000000000000" charset="0"/>
      <p:regular r:id="rId6"/>
    </p:embeddedFont>
    <p:embeddedFont>
      <p:font typeface="Open Sauce" panose="020B0604020202020204" charset="0"/>
      <p:regular r:id="rId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1" d="100"/>
          <a:sy n="51" d="100"/>
        </p:scale>
        <p:origin x="2616" y="2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tableStyles" Target="tableStyles.xml"/><Relationship Id="rId5" Type="http://schemas.openxmlformats.org/officeDocument/2006/relationships/font" Target="fonts/font1.fntdata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753840" y="3713988"/>
            <a:ext cx="6048000" cy="24695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spc="-2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We have just come to the end  of the first module -  ‘Meet Your Brain’ in the myHappymind programme. </a:t>
            </a:r>
          </a:p>
          <a:p>
            <a:pPr algn="l">
              <a:lnSpc>
                <a:spcPts val="1959"/>
              </a:lnSpc>
            </a:pPr>
            <a:endParaRPr lang="en-US" sz="1399" spc="-2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We have learnt: </a:t>
            </a:r>
          </a:p>
          <a:p>
            <a:pPr algn="l">
              <a:lnSpc>
                <a:spcPts val="1959"/>
              </a:lnSpc>
            </a:pPr>
            <a:endParaRPr lang="en-US" sz="1399" b="1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 different parts of our brain and how they help us.</a:t>
            </a: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to use Happy Breathing to help us when we feel sad, stressed or worried.</a:t>
            </a:r>
          </a:p>
          <a:p>
            <a:pPr marL="302259" lvl="1" indent="-151129" algn="l">
              <a:lnSpc>
                <a:spcPts val="1959"/>
              </a:lnSpc>
              <a:spcBef>
                <a:spcPct val="0"/>
              </a:spcBef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What happens in our brain when we learn something new and how we can look after our brain.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D8858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E8B6B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2</a:t>
            </a:r>
          </a:p>
        </p:txBody>
      </p:sp>
      <p:sp>
        <p:nvSpPr>
          <p:cNvPr id="11" name="Freeform 11"/>
          <p:cNvSpPr/>
          <p:nvPr/>
        </p:nvSpPr>
        <p:spPr>
          <a:xfrm>
            <a:off x="2131698" y="6640703"/>
            <a:ext cx="3292283" cy="3292283"/>
          </a:xfrm>
          <a:custGeom>
            <a:avLst/>
            <a:gdLst/>
            <a:ahLst/>
            <a:cxnLst/>
            <a:rect l="l" t="t" r="r" b="b"/>
            <a:pathLst>
              <a:path w="3292283" h="3292283">
                <a:moveTo>
                  <a:pt x="0" y="0"/>
                </a:moveTo>
                <a:lnTo>
                  <a:pt x="3292284" y="0"/>
                </a:lnTo>
                <a:lnTo>
                  <a:pt x="3292284" y="3292283"/>
                </a:lnTo>
                <a:lnTo>
                  <a:pt x="0" y="329228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TextBox 12"/>
          <p:cNvSpPr txBox="1"/>
          <p:nvPr/>
        </p:nvSpPr>
        <p:spPr>
          <a:xfrm>
            <a:off x="753840" y="822675"/>
            <a:ext cx="6268684" cy="20250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Meet Your Brain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D8858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E8B6B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56000" y="4499524"/>
            <a:ext cx="6045840" cy="1190977"/>
            <a:chOff x="0" y="0"/>
            <a:chExt cx="3287965" cy="6477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87977" cy="647700"/>
            </a:xfrm>
            <a:custGeom>
              <a:avLst/>
              <a:gdLst/>
              <a:ahLst/>
              <a:cxnLst/>
              <a:rect l="l" t="t" r="r" b="b"/>
              <a:pathLst>
                <a:path w="3287977" h="647700">
                  <a:moveTo>
                    <a:pt x="2963370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3370" y="488232"/>
                  </a:lnTo>
                  <a:cubicBezTo>
                    <a:pt x="3161528" y="488232"/>
                    <a:pt x="3287965" y="364720"/>
                    <a:pt x="3287965" y="241300"/>
                  </a:cubicBezTo>
                  <a:cubicBezTo>
                    <a:pt x="3287977" y="123512"/>
                    <a:pt x="3161528" y="0"/>
                    <a:pt x="2963370" y="0"/>
                  </a:cubicBezTo>
                  <a:close/>
                </a:path>
              </a:pathLst>
            </a:custGeom>
            <a:solidFill>
              <a:srgbClr val="E08F8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9525"/>
              <a:ext cx="3287965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Who is Team H-A-P? </a:t>
              </a:r>
            </a:p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Can you tell me about the Team in your brain?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756000" y="7495847"/>
            <a:ext cx="3281748" cy="1271321"/>
            <a:chOff x="0" y="0"/>
            <a:chExt cx="1784743" cy="691394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784755" cy="691394"/>
            </a:xfrm>
            <a:custGeom>
              <a:avLst/>
              <a:gdLst/>
              <a:ahLst/>
              <a:cxnLst/>
              <a:rect l="l" t="t" r="r" b="b"/>
              <a:pathLst>
                <a:path w="1784755" h="691394">
                  <a:moveTo>
                    <a:pt x="1485757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65088"/>
                  </a:cubicBezTo>
                  <a:cubicBezTo>
                    <a:pt x="0" y="366363"/>
                    <a:pt x="66279" y="461504"/>
                    <a:pt x="162037" y="505645"/>
                  </a:cubicBezTo>
                  <a:lnTo>
                    <a:pt x="162037" y="691394"/>
                  </a:lnTo>
                  <a:lnTo>
                    <a:pt x="353844" y="531927"/>
                  </a:lnTo>
                  <a:lnTo>
                    <a:pt x="1485757" y="531927"/>
                  </a:lnTo>
                  <a:cubicBezTo>
                    <a:pt x="1658306" y="531927"/>
                    <a:pt x="1784743" y="408414"/>
                    <a:pt x="1784743" y="265081"/>
                  </a:cubicBezTo>
                  <a:cubicBezTo>
                    <a:pt x="1784755" y="123512"/>
                    <a:pt x="1658306" y="0"/>
                    <a:pt x="1485757" y="0"/>
                  </a:cubicBezTo>
                  <a:close/>
                </a:path>
              </a:pathLst>
            </a:custGeom>
            <a:solidFill>
              <a:srgbClr val="E08F8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9525"/>
              <a:ext cx="1784743" cy="49136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Why does Happy Breathing </a:t>
              </a:r>
            </a:p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help you and when could </a:t>
              </a:r>
            </a:p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you use it?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753840" y="5940848"/>
            <a:ext cx="6048000" cy="1190977"/>
            <a:chOff x="0" y="0"/>
            <a:chExt cx="3289140" cy="6477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3289152" cy="647700"/>
            </a:xfrm>
            <a:custGeom>
              <a:avLst/>
              <a:gdLst/>
              <a:ahLst/>
              <a:cxnLst/>
              <a:rect l="l" t="t" r="r" b="b"/>
              <a:pathLst>
                <a:path w="3289152" h="647700">
                  <a:moveTo>
                    <a:pt x="2964525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4525" y="488232"/>
                  </a:lnTo>
                  <a:cubicBezTo>
                    <a:pt x="3162702" y="488232"/>
                    <a:pt x="3289140" y="364720"/>
                    <a:pt x="3289140" y="241300"/>
                  </a:cubicBezTo>
                  <a:cubicBezTo>
                    <a:pt x="3289152" y="123512"/>
                    <a:pt x="3162702" y="0"/>
                    <a:pt x="2964525" y="0"/>
                  </a:cubicBezTo>
                  <a:close/>
                </a:path>
              </a:pathLst>
            </a:custGeom>
            <a:solidFill>
              <a:srgbClr val="E08F8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9525"/>
              <a:ext cx="3289140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Can you tell me what Neuroplasticity means? </a:t>
              </a:r>
            </a:p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When has your brain grown?</a:t>
              </a:r>
            </a:p>
          </p:txBody>
        </p:sp>
      </p:grpSp>
      <p:sp>
        <p:nvSpPr>
          <p:cNvPr id="18" name="Freeform 18"/>
          <p:cNvSpPr/>
          <p:nvPr/>
        </p:nvSpPr>
        <p:spPr>
          <a:xfrm>
            <a:off x="4037748" y="6998318"/>
            <a:ext cx="2764092" cy="2937682"/>
          </a:xfrm>
          <a:custGeom>
            <a:avLst/>
            <a:gdLst/>
            <a:ahLst/>
            <a:cxnLst/>
            <a:rect l="l" t="t" r="r" b="b"/>
            <a:pathLst>
              <a:path w="2764092" h="2937682">
                <a:moveTo>
                  <a:pt x="0" y="0"/>
                </a:moveTo>
                <a:lnTo>
                  <a:pt x="2764092" y="0"/>
                </a:lnTo>
                <a:lnTo>
                  <a:pt x="2764092" y="2937682"/>
                </a:lnTo>
                <a:lnTo>
                  <a:pt x="0" y="293768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TextBox 19"/>
          <p:cNvSpPr txBox="1"/>
          <p:nvPr/>
        </p:nvSpPr>
        <p:spPr>
          <a:xfrm>
            <a:off x="753840" y="3609087"/>
            <a:ext cx="6048000" cy="4883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Why not ask your children to tell you what they have learnt?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Here are some questions to help you: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3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753840" y="822675"/>
            <a:ext cx="6268684" cy="20250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Meet Your Brain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D8858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E8B6B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4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56000" y="813150"/>
            <a:ext cx="6048000" cy="169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00"/>
              </a:lnSpc>
              <a:spcBef>
                <a:spcPct val="0"/>
              </a:spcBef>
            </a:pPr>
            <a:r>
              <a:rPr lang="en-US" sz="6000" b="1" u="none" strike="noStrike" spc="-90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Support your child at home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756000" y="8505583"/>
            <a:ext cx="6048000" cy="1430417"/>
            <a:chOff x="0" y="0"/>
            <a:chExt cx="2167467" cy="512629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167467" cy="512629"/>
            </a:xfrm>
            <a:custGeom>
              <a:avLst/>
              <a:gdLst/>
              <a:ahLst/>
              <a:cxnLst/>
              <a:rect l="l" t="t" r="r" b="b"/>
              <a:pathLst>
                <a:path w="2167467" h="512629">
                  <a:moveTo>
                    <a:pt x="47363" y="0"/>
                  </a:moveTo>
                  <a:lnTo>
                    <a:pt x="2120104" y="0"/>
                  </a:lnTo>
                  <a:cubicBezTo>
                    <a:pt x="2146262" y="0"/>
                    <a:pt x="2167467" y="21205"/>
                    <a:pt x="2167467" y="47363"/>
                  </a:cubicBezTo>
                  <a:lnTo>
                    <a:pt x="2167467" y="465266"/>
                  </a:lnTo>
                  <a:cubicBezTo>
                    <a:pt x="2167467" y="477828"/>
                    <a:pt x="2162477" y="489875"/>
                    <a:pt x="2153595" y="498757"/>
                  </a:cubicBezTo>
                  <a:cubicBezTo>
                    <a:pt x="2144712" y="507639"/>
                    <a:pt x="2132665" y="512629"/>
                    <a:pt x="2120104" y="512629"/>
                  </a:cubicBezTo>
                  <a:lnTo>
                    <a:pt x="47363" y="512629"/>
                  </a:lnTo>
                  <a:cubicBezTo>
                    <a:pt x="21205" y="512629"/>
                    <a:pt x="0" y="491424"/>
                    <a:pt x="0" y="465266"/>
                  </a:cubicBezTo>
                  <a:lnTo>
                    <a:pt x="0" y="47363"/>
                  </a:lnTo>
                  <a:cubicBezTo>
                    <a:pt x="0" y="21205"/>
                    <a:pt x="21205" y="0"/>
                    <a:pt x="4736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E08F8F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2167467" cy="541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To access the materials just go to </a:t>
              </a: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https://myhappymind.org/parent-resources</a:t>
              </a: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and enter your name, email and authentication code.</a:t>
              </a:r>
            </a:p>
            <a:p>
              <a:pPr algn="ctr">
                <a:lnSpc>
                  <a:spcPts val="1819"/>
                </a:lnSpc>
              </a:pPr>
              <a:endParaRPr lang="en-US" sz="12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(Please contact your school for your authentication code.)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753840" y="3798462"/>
            <a:ext cx="6050160" cy="1478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Log onto the parent app for more information about the Meet Your Brain module and how you can support your child at home.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are lots of activities you can do together including Happy Breathing and making a Glitter Jar, listening to the story and song, plus much more.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4826939" y="5864171"/>
            <a:ext cx="1974901" cy="1974901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CC99C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4915982" y="6897984"/>
            <a:ext cx="1796816" cy="941088"/>
          </a:xfrm>
          <a:custGeom>
            <a:avLst/>
            <a:gdLst/>
            <a:ahLst/>
            <a:cxnLst/>
            <a:rect l="l" t="t" r="r" b="b"/>
            <a:pathLst>
              <a:path w="1796816" h="941088">
                <a:moveTo>
                  <a:pt x="0" y="0"/>
                </a:moveTo>
                <a:lnTo>
                  <a:pt x="1796816" y="0"/>
                </a:lnTo>
                <a:lnTo>
                  <a:pt x="1796816" y="941088"/>
                </a:lnTo>
                <a:lnTo>
                  <a:pt x="0" y="9410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41984" r="-127537" b="-318107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9" name="Group 19"/>
          <p:cNvGrpSpPr/>
          <p:nvPr/>
        </p:nvGrpSpPr>
        <p:grpSpPr>
          <a:xfrm>
            <a:off x="2791436" y="5862684"/>
            <a:ext cx="1974901" cy="1974901"/>
            <a:chOff x="0" y="0"/>
            <a:chExt cx="812800" cy="8128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E08F8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753840" y="5864171"/>
            <a:ext cx="1974901" cy="1974901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5C5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25" name="Freeform 25"/>
          <p:cNvSpPr/>
          <p:nvPr/>
        </p:nvSpPr>
        <p:spPr>
          <a:xfrm rot="1531929">
            <a:off x="3292569" y="5984706"/>
            <a:ext cx="970541" cy="1815035"/>
          </a:xfrm>
          <a:custGeom>
            <a:avLst/>
            <a:gdLst/>
            <a:ahLst/>
            <a:cxnLst/>
            <a:rect l="l" t="t" r="r" b="b"/>
            <a:pathLst>
              <a:path w="970541" h="1815035">
                <a:moveTo>
                  <a:pt x="0" y="0"/>
                </a:moveTo>
                <a:lnTo>
                  <a:pt x="970542" y="0"/>
                </a:lnTo>
                <a:lnTo>
                  <a:pt x="970542" y="1815035"/>
                </a:lnTo>
                <a:lnTo>
                  <a:pt x="0" y="18150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11758" r="-127537" b="-1709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6" name="TextBox 26"/>
          <p:cNvSpPr txBox="1"/>
          <p:nvPr/>
        </p:nvSpPr>
        <p:spPr>
          <a:xfrm>
            <a:off x="5141885" y="5975737"/>
            <a:ext cx="1345009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Educate yourself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833121" y="6280764"/>
            <a:ext cx="1879785" cy="6172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Learn all about what your children are learning in school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801398" y="5975737"/>
            <a:ext cx="1923363" cy="407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myHappymind for Parents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917067" y="6579849"/>
            <a:ext cx="1692024" cy="8267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Exclusively for parents with children at a myHappymind School or Nursery.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266</Words>
  <Application>Microsoft Office PowerPoint</Application>
  <PresentationFormat>Custom</PresentationFormat>
  <Paragraphs>32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Montserrat</vt:lpstr>
      <vt:lpstr>Calibri</vt:lpstr>
      <vt:lpstr>Open Sauce</vt:lpstr>
      <vt:lpstr>Montserrat Bold</vt:lpstr>
      <vt:lpstr>Arial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Newsletter</dc:title>
  <cp:lastModifiedBy>Mrs Akram</cp:lastModifiedBy>
  <cp:revision>2</cp:revision>
  <dcterms:created xsi:type="dcterms:W3CDTF">2006-08-16T00:00:00Z</dcterms:created>
  <dcterms:modified xsi:type="dcterms:W3CDTF">2025-12-16T10:05:08Z</dcterms:modified>
  <dc:identifier>DAF1ErDMvPs</dc:identifier>
</cp:coreProperties>
</file>